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9" r:id="rId3"/>
    <p:sldId id="257" r:id="rId4"/>
    <p:sldId id="262" r:id="rId5"/>
    <p:sldId id="280" r:id="rId6"/>
    <p:sldId id="279" r:id="rId7"/>
    <p:sldId id="282" r:id="rId8"/>
    <p:sldId id="263" r:id="rId9"/>
    <p:sldId id="260" r:id="rId10"/>
    <p:sldId id="264" r:id="rId11"/>
    <p:sldId id="265" r:id="rId12"/>
    <p:sldId id="267" r:id="rId13"/>
    <p:sldId id="268" r:id="rId14"/>
    <p:sldId id="276" r:id="rId15"/>
    <p:sldId id="270" r:id="rId16"/>
    <p:sldId id="277" r:id="rId17"/>
    <p:sldId id="286" r:id="rId18"/>
    <p:sldId id="269" r:id="rId19"/>
    <p:sldId id="292" r:id="rId20"/>
    <p:sldId id="278" r:id="rId21"/>
    <p:sldId id="271" r:id="rId22"/>
    <p:sldId id="284" r:id="rId23"/>
    <p:sldId id="272" r:id="rId24"/>
    <p:sldId id="283" r:id="rId25"/>
    <p:sldId id="285" r:id="rId26"/>
    <p:sldId id="273" r:id="rId27"/>
    <p:sldId id="274" r:id="rId28"/>
    <p:sldId id="290" r:id="rId29"/>
    <p:sldId id="293" r:id="rId30"/>
    <p:sldId id="294" r:id="rId31"/>
    <p:sldId id="296" r:id="rId32"/>
    <p:sldId id="27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446D-A592-485B-AAF3-BE27FDDF00E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E91DBF-82DF-4B16-B22E-9C9782AA3E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446D-A592-485B-AAF3-BE27FDDF00E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1DBF-82DF-4B16-B22E-9C9782AA3E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4E91DBF-82DF-4B16-B22E-9C9782AA3E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446D-A592-485B-AAF3-BE27FDDF00E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446D-A592-485B-AAF3-BE27FDDF00E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4E91DBF-82DF-4B16-B22E-9C9782AA3E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446D-A592-485B-AAF3-BE27FDDF00E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E91DBF-82DF-4B16-B22E-9C9782AA3E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1D6446D-A592-485B-AAF3-BE27FDDF00E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1DBF-82DF-4B16-B22E-9C9782AA3E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446D-A592-485B-AAF3-BE27FDDF00E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4E91DBF-82DF-4B16-B22E-9C9782AA3E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446D-A592-485B-AAF3-BE27FDDF00E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4E91DBF-82DF-4B16-B22E-9C9782AA3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446D-A592-485B-AAF3-BE27FDDF00E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E91DBF-82DF-4B16-B22E-9C9782AA3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E91DBF-82DF-4B16-B22E-9C9782AA3E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446D-A592-485B-AAF3-BE27FDDF00E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4E91DBF-82DF-4B16-B22E-9C9782AA3E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1D6446D-A592-485B-AAF3-BE27FDDF00E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1D6446D-A592-485B-AAF3-BE27FDDF00E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E91DBF-82DF-4B16-B22E-9C9782AA3E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924944"/>
            <a:ext cx="7632848" cy="302433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Государственного автономного учреждения здравоохранения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«Детская стоматологическая поликлиника»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Листая страницы истории</a:t>
            </a:r>
          </a:p>
        </p:txBody>
      </p:sp>
    </p:spTree>
    <p:extLst>
      <p:ext uri="{BB962C8B-B14F-4D97-AF65-F5344CB8AC3E}">
        <p14:creationId xmlns:p14="http://schemas.microsoft.com/office/powerpoint/2010/main" val="3838213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B4CA11-24C9-1786-9DCB-52687E2A5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марта 1981 года поликлиника широко распахнула двери </a:t>
            </a:r>
            <a:b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перед первыми маленькими пациентами.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4A72665-C299-52A9-B40F-16EFCFA52E5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о материально-технической базе (которая играет определяющую роль в стоматологической службе) много не приходится. Весь арсенал состоял из стоматологических кресел и простейших так называемых стоечных бормашин, развивающих до 1,5 тысяч оборотов. </a:t>
            </a:r>
          </a:p>
          <a:p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Открыты кабинеты: терапевтический, хирургический,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ортодонтический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физиотерапевтический, централизованное стерилизационное отделение, зуботехническая лаборатория.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60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888A60-30BC-F9F0-61F5-80EA3CE7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Коллектив на открытии поликлиники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C506092F-ED61-2FCC-4846-7C245E94BEF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45404" y="-49729"/>
            <a:ext cx="4797212" cy="7632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2690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108280-C096-8296-94B3-B7F4887C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Были организованы 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лечебно-профилактических отделения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6EB84F-D07C-0878-B669-83D46B74D8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Заведующая первым ЛПО </a:t>
            </a:r>
            <a:r>
              <a:rPr lang="ru-RU" sz="2200" dirty="0" err="1"/>
              <a:t>Татуйко</a:t>
            </a:r>
            <a:r>
              <a:rPr lang="ru-RU" sz="2200" dirty="0"/>
              <a:t> Анна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Савельевна,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врач-стоматолог высшей категории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«Отличник здравоохранения России»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4933323-AA74-9368-EC0F-BAD651036C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Заведующая вторым ЛПО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Пронина Галина Ивановна, врач-стоматолог высшей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категории, «Заслуженный врач Республики Бурятия» 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E157F-0824-572C-18E9-86B230152B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25067" b="1"/>
          <a:stretch/>
        </p:blipFill>
        <p:spPr>
          <a:xfrm>
            <a:off x="755576" y="3465608"/>
            <a:ext cx="2936273" cy="2339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8"/>
          <a:stretch/>
        </p:blipFill>
        <p:spPr>
          <a:xfrm>
            <a:off x="5796136" y="3187472"/>
            <a:ext cx="2736304" cy="289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34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B737BF-8266-54A3-447D-4A6585F1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Терапевтический прием детей вели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1B3EF9-4D7A-7E16-7FA7-C8CA7A975B5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Врачи: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Бурмистрова Вера Георгиевна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Павлова Евдокия Васильевна,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Воробьева Мария Михайловна</a:t>
            </a:r>
          </a:p>
          <a:p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Воротилова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Нина Серафимовна,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Ким Анна Ивановна, 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Скворцова Полина Данииловна,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Мансурова Людмила Сергеевна, </a:t>
            </a:r>
          </a:p>
          <a:p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Чебунина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Тамара Егоровна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60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4E6DA6-32F1-4DDB-1CAA-B148E3DC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Терапевтический кабинет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C2CB77F5-9FF2-8C7B-3956-85EB25F2BC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925351"/>
            <a:ext cx="4232832" cy="325602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Объект 3">
            <a:extLst>
              <a:ext uri="{FF2B5EF4-FFF2-40B4-BE49-F238E27FC236}">
                <a16:creationId xmlns="" xmlns:a16="http://schemas.microsoft.com/office/drawing/2014/main" id="{AB08E2EB-7848-CC51-8CE4-B0C6246B5B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2" t="4624" r="4818" b="50629"/>
          <a:stretch/>
        </p:blipFill>
        <p:spPr>
          <a:xfrm>
            <a:off x="4797552" y="2260401"/>
            <a:ext cx="4038600" cy="292097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96039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E4C7E93D-2F2B-518F-FAF6-501655A8A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хирургический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C82E351-9F55-14B9-DB9A-F7CF826F165D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ортодонтический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81C0003-F6BC-14E9-86C0-8B1C603AE013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Бакланова Надежда Константиновна,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Дементьева Евгения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Трифоновна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Марков Михаил Иосифович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D8278DE9-BFB3-8969-64AE-D534AB504A6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Винтовкина Софья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Орбоноевна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Ефимова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Елена 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Ароновна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Ральян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Татьяна Всеволодовна.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E8409CAB-4E93-D265-EF87-2EE12B52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Приём детей вели врачи:</a:t>
            </a:r>
          </a:p>
        </p:txBody>
      </p:sp>
    </p:spTree>
    <p:extLst>
      <p:ext uri="{BB962C8B-B14F-4D97-AF65-F5344CB8AC3E}">
        <p14:creationId xmlns:p14="http://schemas.microsoft.com/office/powerpoint/2010/main" val="1917349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EDE497-ADB9-42A9-8AA3-2CA2B9D8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404664"/>
            <a:ext cx="3838200" cy="582888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Хирургический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</a:t>
            </a:r>
          </a:p>
        </p:txBody>
      </p:sp>
      <p:pic>
        <p:nvPicPr>
          <p:cNvPr id="5" name="Объект 5">
            <a:extLst>
              <a:ext uri="{FF2B5EF4-FFF2-40B4-BE49-F238E27FC236}">
                <a16:creationId xmlns="" xmlns:a16="http://schemas.microsoft.com/office/drawing/2014/main" id="{86208EDD-89C7-21FE-CB5B-7A406BE4E0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" r="49508" b="48674"/>
          <a:stretch/>
        </p:blipFill>
        <p:spPr>
          <a:xfrm>
            <a:off x="414712" y="2132856"/>
            <a:ext cx="3928689" cy="325536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Объект 3">
            <a:extLst>
              <a:ext uri="{FF2B5EF4-FFF2-40B4-BE49-F238E27FC236}">
                <a16:creationId xmlns="" xmlns:a16="http://schemas.microsoft.com/office/drawing/2014/main" id="{F8F0B44C-7EE9-4DA9-4127-52EE30F88D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 t="9312" r="1757" b="3763"/>
          <a:stretch/>
        </p:blipFill>
        <p:spPr>
          <a:xfrm>
            <a:off x="4609617" y="2276872"/>
            <a:ext cx="4328287" cy="311134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8E05DA6-5898-FAD5-30D4-7599C2A926E0}"/>
              </a:ext>
            </a:extLst>
          </p:cNvPr>
          <p:cNvSpPr txBox="1"/>
          <p:nvPr/>
        </p:nvSpPr>
        <p:spPr>
          <a:xfrm>
            <a:off x="4854660" y="465275"/>
            <a:ext cx="3838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Ортодонтический кабинет</a:t>
            </a:r>
          </a:p>
        </p:txBody>
      </p:sp>
    </p:spTree>
    <p:extLst>
      <p:ext uri="{BB962C8B-B14F-4D97-AF65-F5344CB8AC3E}">
        <p14:creationId xmlns:p14="http://schemas.microsoft.com/office/powerpoint/2010/main" val="615912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Винтовкина Софья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Орбоноевна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врач-ортодонт высшей квалификации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1412776"/>
            <a:ext cx="4038600" cy="464055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1980 год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окончание стоматологического факультета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Иркутского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медицинского института;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1980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1981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годы интернатура, Городская стоматологическая поликлиника № 1;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1981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врач-ортодонт,  МУЗ 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Городская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стоматологическая поликлиника».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Изображение%201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8" y="1376721"/>
            <a:ext cx="3474046" cy="464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671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7F4D04-02CC-89A7-3F19-56709DCF2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Незаменимыми помощниками врачей </a:t>
            </a:r>
            <a:b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стали медицинские сестры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7E5063-44F1-B482-BA7C-8FFE5F5B094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Цывунина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Валентина Тимофеевна,  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Алексеенко Мария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Ананьевна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Мичурина Валентина Алексеевна,</a:t>
            </a:r>
            <a:endParaRPr lang="ru-RU" sz="2800" dirty="0"/>
          </a:p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Нелюбина Людмила Устиновна,  </a:t>
            </a:r>
          </a:p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Потапова Нина Матвеевна, 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Фролова Тамара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Куприяновна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Хребтова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Галина Степановна,    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зубной техник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Брычеева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Екатерина Лаврентьевна</a:t>
            </a:r>
          </a:p>
        </p:txBody>
      </p:sp>
    </p:spTree>
    <p:extLst>
      <p:ext uri="{BB962C8B-B14F-4D97-AF65-F5344CB8AC3E}">
        <p14:creationId xmlns:p14="http://schemas.microsoft.com/office/powerpoint/2010/main" val="2191171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Алексеенко Мария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Ананьевна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медицинская сестра стерилизационной высшей категории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54224" cy="47216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1968 год – окончание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друхгодичных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курсов медицинских сестер Общества Красного креста г. Улан-Удэ;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1968 – 1980 годы – медицинская сестра, Городская стоматологическая поликлиника № 1;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1980 – 2010 годы –медицинская сестра стерилизационной, МУЗ «Городская детская стоматологическая поликлиника».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фотки%201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23" y="1371600"/>
            <a:ext cx="3511153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3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Начало…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улучшения оказания квалифицированной стоматологической помощи детскому населению 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декабря 1980 года по отделу здравоохранения Улан-Удэнского горисполкома был издан приказ об открытии межрайонной детской стоматологической поликлиники на базе детских отделений стоматологических поликлиник № 1, 2.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883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81CB98-F630-9FC0-027C-8ABCCCC2C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404664"/>
            <a:ext cx="3910208" cy="758952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Зуботехническая лаборатория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C41D55E-952A-C089-4A05-73E538306E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4" y="2204864"/>
            <a:ext cx="4127932" cy="311505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D4969952-BBC5-E8A9-F4F1-2233E1F60E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8385" r="1652" b="6932"/>
          <a:stretch/>
        </p:blipFill>
        <p:spPr>
          <a:xfrm rot="16200000">
            <a:off x="5215348" y="1988221"/>
            <a:ext cx="3266611" cy="364739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47EDAA-0CCF-6744-A7A6-062757F71CAD}"/>
              </a:ext>
            </a:extLst>
          </p:cNvPr>
          <p:cNvSpPr txBox="1"/>
          <p:nvPr/>
        </p:nvSpPr>
        <p:spPr>
          <a:xfrm>
            <a:off x="5120461" y="553307"/>
            <a:ext cx="3456384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 -кабинет</a:t>
            </a:r>
          </a:p>
        </p:txBody>
      </p:sp>
    </p:spTree>
    <p:extLst>
      <p:ext uri="{BB962C8B-B14F-4D97-AF65-F5344CB8AC3E}">
        <p14:creationId xmlns:p14="http://schemas.microsoft.com/office/powerpoint/2010/main" val="59642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7AE809-8D8F-E584-A035-5128221AC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Первые успехи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детской стоматологической службы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AA8DD59-6C2F-AE30-98EB-1B23449778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457200" algn="just"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Приоритетным направлением являлась профилактическая работа. Было сформировано шесть специализированных бригад. В 1981 году  бригады провели по графику  санацию полости рта у детей 14 средних школ, 25 детских садов. Открыты стационарные кабинеты в школах № 49, 14. </a:t>
            </a:r>
          </a:p>
          <a:p>
            <a:pPr marL="0" indent="457200" algn="just">
              <a:buNone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Большое внимание уделялось гигиене полости рта у детей. Была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внедрена новая профилактическая форма работы – централизованный метод санации. Прогрессивный для того времени метод максимальной санации значительно изменил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структуру стоматологической заболеваемости. </a:t>
            </a:r>
          </a:p>
          <a:p>
            <a:pPr marL="0" indent="457200" algn="just"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в 1980 г.  неосложненный кариес составлял 48 % от всей структуры, то в 1982 году – 62 %.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357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02144" cy="439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061083"/>
            <a:ext cx="7560840" cy="101566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Коллектив поликлиники  в период с 1981 по 1993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неоднократно занимал первые места по итогам социалистического соревнования среди специализированных лечебных  учреждений.</a:t>
            </a:r>
          </a:p>
        </p:txBody>
      </p:sp>
    </p:spTree>
    <p:extLst>
      <p:ext uri="{BB962C8B-B14F-4D97-AF65-F5344CB8AC3E}">
        <p14:creationId xmlns:p14="http://schemas.microsoft.com/office/powerpoint/2010/main" val="3204614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273802-34C0-C89A-092D-C62F2263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Первое десятилетие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EE19E1D-B921-B79B-ED1D-4ECE5946121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В 1985 году были созданы школы передового опыта на базе стационарных кабинетов в школах  № 32  - врач Воробьева Мария Михайловна, № 33 - врач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Чебунина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Тамара Егоровна.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хирургическом кабинете оборудован операционный блок. Врачами Баклановой Надеждой Константиновной, Дементьевой Евгенией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Трифоновной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Марковым Михаилом Иосифовичем  заложены  основы организации амбулаторно-поликлинической хирургической помощи детям.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Врачи-ортодонты Ефимова Елена 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Ароновна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Винтовкина Софья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Орбоноевна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Ральян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Татьяна Всеволодовна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внедрили  эффективные методы лечения зубочелюстных  аномалий съемными и несъемными конструкциями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ортодонтических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аппаратов.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Зубные техники под руководством старшего зубного техника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Брычеевой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Екатерины Лаврентьевны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Батрынча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В.К.,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Казарбина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Н. освоили технологию изготовления функционально-действующих аппаратов.</a:t>
            </a:r>
          </a:p>
          <a:p>
            <a:r>
              <a:rPr lang="ru-RU" sz="1800" dirty="0">
                <a:latin typeface="Times New Roman" panose="02020603050405020304" pitchFamily="18" charset="0"/>
              </a:rPr>
              <a:t>Общее обезболивание проводит врач-анестезиолог Вадим Александрович Юрьев.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268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1" y="188640"/>
            <a:ext cx="8534400" cy="8640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Свиридова Рита Владимировна,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врач-стоматолог детский высшей категории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1984 год – окончание стоматологического факультета Читинского медицинского института;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1984 – 1985 годы интернатура, Городская детская стоматологическая поликлиника;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1985 – 2006 годы врач-стоматолог детский,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Городская детская стоматологическая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поликлиника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фотки%200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1" y="2204864"/>
            <a:ext cx="423288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761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Саввин</a:t>
            </a:r>
            <a:r>
              <a:rPr lang="ru-RU" sz="2400" b="1" dirty="0" smtClean="0">
                <a:solidFill>
                  <a:srgbClr val="FF0000"/>
                </a:solidFill>
              </a:rPr>
              <a:t> Юрий Борисович,  врач-стоматолог-хирург высшей категории, ветеран труда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8960"/>
            <a:ext cx="2189904" cy="328454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86571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1987 год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окончание стоматологического факультета Читинского медицинского института;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1987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1988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годы интернатура, Городская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стоматологическая поликлиника № 1;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1988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врач-стоматолог-хирург,  ГАУЗ  «Детская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стоматологическая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поликлиника».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5584"/>
          <a:stretch/>
        </p:blipFill>
        <p:spPr>
          <a:xfrm>
            <a:off x="251520" y="1516566"/>
            <a:ext cx="2160240" cy="227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76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EF13D4-F94B-471D-BB4A-BBBB1614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Из воспоминаний Маркова М.И.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53C7E96-8212-ECB1-E3DF-40385EE63B9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457200" algn="just">
              <a:buNone/>
            </a:pPr>
            <a:r>
              <a:rPr lang="ru-RU" dirty="0"/>
              <a:t>Не секрет, что в кабинете зубного врача чувствуют себя не совсем удобно даже взрослые люди. А каково приходится детям, которые иногда впервые видят зубоврачебное кресло и инструменты. </a:t>
            </a:r>
          </a:p>
          <a:p>
            <a:pPr marL="0" indent="457200" algn="just">
              <a:buNone/>
            </a:pPr>
            <a:r>
              <a:rPr lang="ru-RU" dirty="0"/>
              <a:t>Медицинским работникам приходится быть и педагогами, и психологами, и воспитателями, чтобы найти путь к сердцу юного пациента. </a:t>
            </a:r>
          </a:p>
          <a:p>
            <a:pPr marL="0" indent="457200" algn="just">
              <a:buNone/>
            </a:pPr>
            <a:r>
              <a:rPr lang="ru-RU" dirty="0"/>
              <a:t>Не забывайте, что нужно к тому же иногда успокаивать самих родителей. </a:t>
            </a:r>
          </a:p>
        </p:txBody>
      </p:sp>
    </p:spTree>
    <p:extLst>
      <p:ext uri="{BB962C8B-B14F-4D97-AF65-F5344CB8AC3E}">
        <p14:creationId xmlns:p14="http://schemas.microsoft.com/office/powerpoint/2010/main" val="1207466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431965-3BD4-3E04-AC64-D5107FF7F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Из статьи 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О. Кедрова «Большие заботы о маленьких пациентах» (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газета «Правда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Бурятии» 1 июня 1983 года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30E3246-C251-5C4C-6142-4F6F9393B58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45720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не совсем обычное лечебное учреждение. В коридорах на стульях сидят малыши с мамами и папами. Они с интересом смотрят на двери кабинетов. Там в обрамлении затейливого орнамента нарисованы забавные пингвины, совы, тигрята, котята, зайчишки. Но главное не в этом. Внимание детей привлекают маленькие, совсем игрушечные светофоры. Тем не менее они исправно действуют. Если в кабинете пациент – горит красный огонек. Но вот врачебный прием окончен, загорается желтый, затем зеленый глазок светофора. Тогда малыш нетерпеливо шепчет: «Мама, смотри зеленый сигнал. Можно входить». </a:t>
            </a:r>
          </a:p>
          <a:p>
            <a:pPr marL="0" indent="45720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если юный пациент слегка робеет, из кабинета выходит тетя в белом халате и ласково говорит: «Твоя очередь. Ты зайдешь, а мама подождет».</a:t>
            </a:r>
          </a:p>
          <a:p>
            <a:pPr marL="0" indent="45720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Чтобы отвлечь ребенка ведут в игротеку. В этом просторном помещении есть цветной телевизор, магнитофон, радиола, настольные игры, различные яркие игрушки. Успокоившись, малыш уже без особого страха входит в кабинет.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7038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Волчкова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Людмила Павловна,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медицинская сестра высшей категории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1971 год – окончание Улан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Удэнского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медицинского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училища по специальности «акушерское дело»;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1971 – 1983  годы акушерка, Республиканская больница;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1983 – 2018 годы  медицинская сестра, ГАУЗ «Детская стоматологическая поликлиника»</a:t>
            </a:r>
          </a:p>
        </p:txBody>
      </p:sp>
      <p:pic>
        <p:nvPicPr>
          <p:cNvPr id="5" name="Объект 4" descr="фотки%20090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600400" cy="4680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11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Переверзева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Ольга Георгиевна, медицинская сестра, «Заслуженный работник здравоохранения Республики Бурятия»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1984 год – окончание Улан-Удэнского медицинского училища по специальности «сестринское дело»;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1984 год – медицинская сестра, МУЗ «Городская детская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стоматологическая поликлиника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1988 год – главная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медицинская сестра,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МУЗ «Городская детская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стоматологическая поликлиника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1997 год – 2019 годы медицинская сестра,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ГАУЗ «Детская стоматологическая поликлиника»;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120737" cy="4681538"/>
          </a:xfrm>
        </p:spPr>
      </p:pic>
    </p:spTree>
    <p:extLst>
      <p:ext uri="{BB962C8B-B14F-4D97-AF65-F5344CB8AC3E}">
        <p14:creationId xmlns:p14="http://schemas.microsoft.com/office/powerpoint/2010/main" val="344870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поликлинику было выделено здание</a:t>
            </a:r>
            <a:b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площади Революции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31640" y="1585236"/>
            <a:ext cx="6192688" cy="464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65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Павлова Ольга Дмитриевна,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медицинская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сестра высшей категории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2157"/>
            <a:ext cx="3053713" cy="458098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1981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год – окончание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фельдшерского отделения Улан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Удэнского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медицинского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училища;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1981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1985  годы медицинская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сестра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БСМП;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1985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2022 годы медицинская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сестра,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ГАУЗ «Детская стоматологическая поликлиника»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917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Намдакова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Галина Владимировна, медицинская сестра, «Заслуженный работник здравоохранения Республики Бурятия»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793704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1983 год – окончание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Селенгинского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медицинского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училища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специальности «сестринское дело»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1983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1989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годы медицинская сестра,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Отделенческая больница станции Улан-Удэ 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1989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1992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главная медицинская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сестра,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 «Городская детская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стоматологическая поликлиника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1992 – 2016 годы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медицинская сестра,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ГАУЗ «Детская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стоматологическая поликлиника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IMG_2210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628800"/>
            <a:ext cx="331236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63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5314D1-4358-4DBB-AABC-DD9D005C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Показатели 1988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2571D3-B200-3DD7-C2FC-6ECEEFF4961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Штаты: работали 23 стоматолога, 7 зубных врачей.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посещений – 117743, в т.ч. детей до 14 лет 106949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запломбировано – 51502 зуба;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удалено – 13038 зубов;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санировано – 19489 детей,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в т.ч. детей до 14 лет 17256;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Осмотрено – 30453 ребенка, в т.ч. детей до 14 лет 25514;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осмотренных нуждается в санации – 15851;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Санировано – 15653, в т.ч. детей до 14 лет 13316.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287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685EA7-179A-6939-D218-CED47DD87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декабря штат детского отделения стоматологической поликлиники №1 был переведен в городскую детскую стоматологическую поликлинику в составе: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7F14EE-C3F7-8381-CEB4-C640F15431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 defTabSz="685800">
              <a:spcBef>
                <a:spcPts val="750"/>
              </a:spcBef>
              <a:buFont typeface="+mj-lt"/>
              <a:buAutoNum type="arabicPeriod"/>
            </a:pP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Марков М.И. – главный врач;</a:t>
            </a:r>
          </a:p>
          <a:p>
            <a:pPr marL="342900" indent="-342900" defTabSz="685800">
              <a:spcBef>
                <a:spcPts val="750"/>
              </a:spcBef>
              <a:buFont typeface="+mj-lt"/>
              <a:buAutoNum type="arabicPeriod"/>
            </a:pPr>
            <a:r>
              <a:rPr lang="ru-RU" sz="3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Татуйко</a:t>
            </a: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А.С. – заведующая отделением;</a:t>
            </a:r>
          </a:p>
          <a:p>
            <a:pPr marL="342900" indent="-342900" defTabSz="685800">
              <a:spcBef>
                <a:spcPts val="750"/>
              </a:spcBef>
              <a:buFont typeface="+mj-lt"/>
              <a:buAutoNum type="arabicPeriod"/>
            </a:pP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Бурмистрова В.Г. – врач-стоматолог;</a:t>
            </a:r>
          </a:p>
          <a:p>
            <a:pPr marL="342900" indent="-342900" defTabSz="685800">
              <a:spcBef>
                <a:spcPts val="750"/>
              </a:spcBef>
              <a:buFont typeface="+mj-lt"/>
              <a:buAutoNum type="arabicPeriod"/>
            </a:pP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Бакланова Н.К. – врач-стоматолог;</a:t>
            </a:r>
          </a:p>
          <a:p>
            <a:pPr marL="342900" indent="-342900" defTabSz="685800">
              <a:spcBef>
                <a:spcPts val="750"/>
              </a:spcBef>
              <a:buFont typeface="+mj-lt"/>
              <a:buAutoNum type="arabicPeriod"/>
            </a:pP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Ефимова Е.А. – врач-стоматолог;</a:t>
            </a:r>
          </a:p>
          <a:p>
            <a:pPr marL="342900" indent="-342900" defTabSz="685800">
              <a:spcBef>
                <a:spcPts val="750"/>
              </a:spcBef>
              <a:buFont typeface="+mj-lt"/>
              <a:buAutoNum type="arabicPeriod"/>
            </a:pP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Ястребова Т.В. – врач-стоматолог;</a:t>
            </a:r>
          </a:p>
          <a:p>
            <a:pPr marL="342900" indent="-342900" defTabSz="685800">
              <a:spcBef>
                <a:spcPts val="750"/>
              </a:spcBef>
              <a:buFont typeface="+mj-lt"/>
              <a:buAutoNum type="arabicPeriod"/>
            </a:pP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Павлова Е.В. – врач-стоматолог;</a:t>
            </a:r>
          </a:p>
          <a:p>
            <a:pPr marL="342900" indent="-342900" defTabSz="685800">
              <a:spcBef>
                <a:spcPts val="750"/>
              </a:spcBef>
              <a:buFont typeface="+mj-lt"/>
              <a:buAutoNum type="arabicPeriod"/>
            </a:pPr>
            <a:r>
              <a:rPr lang="ru-RU" sz="3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Чебунина</a:t>
            </a: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Т.Е. – зубной врач;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2A812A4-ADB5-3E97-7331-63EE6C02CB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 defTabSz="685800">
              <a:spcBef>
                <a:spcPts val="750"/>
              </a:spcBef>
              <a:buNone/>
            </a:pP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</a:t>
            </a: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Мансурова Л.С. – зубной врач;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Скворцова П.Д. – зубной врач;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</a:t>
            </a: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Ким А.И. – зубной врач;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12. </a:t>
            </a:r>
            <a:r>
              <a:rPr lang="ru-RU" sz="3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Цывунина</a:t>
            </a: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В.Т. – главная медицинская сестра;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Потапова Н.М. –медицинская сестра;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</a:t>
            </a:r>
            <a:r>
              <a:rPr lang="ru-RU" sz="3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Хребтова</a:t>
            </a: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Г.С. – медицинская сестра;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</a:t>
            </a: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Алексеенко М.А. –медицинская сестра;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</a:t>
            </a:r>
            <a:r>
              <a:rPr lang="ru-RU" sz="3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Козлова Т.П. – медицинский регистратор.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65455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Марков Михаил Иосифович </a:t>
            </a:r>
            <a:r>
              <a:rPr lang="ru-RU" dirty="0" smtClean="0">
                <a:solidFill>
                  <a:srgbClr val="FF0000"/>
                </a:solidFill>
              </a:rPr>
              <a:t>– главный врач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1430338" indent="265113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Марков Михаил Иосифович после окончания Читинского государственного медицинского института в 1970 году начал работать в стоматологической поликлинике №1 г. Улан-Удэ врачом-стоматологом-хирургом. Михаил Иосифович с начала трудовой деятельности проявил организаторские способности и был назначен заведующим терапевтическим отделением, заместителем главного врача. Он проделал большую работу по улучшению материально-технической базы поликлиники, совершенствованию организационно-методической работы, улучшению отчетной документации. Зарекомендовал себя грамотным руководителем.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1980 году назначается главным врачом Городской детской стоматологической поликлиники.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Михаил Иосифович уделял большое внимание профилактической работе, способствовал открытию стационарных стоматологических кабинетов в школах.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Указом Президиума  Верховного Совета Бурятской АССР от 12.04.1986 г. Маркову Михаилу Иосифовичу присвоено почетное звание Заслуженного врача Бурятской АССР.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20 июня 1996 года переходит на другую работу генеральным директором ООО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Тамига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77" t="8060" r="5675" b="10727"/>
          <a:stretch/>
        </p:blipFill>
        <p:spPr>
          <a:xfrm>
            <a:off x="395536" y="1556792"/>
            <a:ext cx="1336675" cy="176466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00781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18720" cy="9681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Павлова Евдокия Васильевна,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врач-стоматолог высшей категории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1974 год – окончание стоматологического факультета Читинского медицинского института;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1974 – 1979 годы – врач-стоматолог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Бичурской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районной больницы;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1979 – 1980 годы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врач-стоматолог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Городской стоматологической поликлиники № 1;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1980 – 2012 годы  – врач-стоматолог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Городской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детской стоматологической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поликлиники </a:t>
            </a:r>
          </a:p>
        </p:txBody>
      </p:sp>
      <p:pic>
        <p:nvPicPr>
          <p:cNvPr id="5" name="Picture 3" descr="фотки 07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48" y="1371600"/>
            <a:ext cx="3511153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99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Чебунина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Тамара Егоровна,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зубной врач высшей категории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3772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1965 год – окончание зубоврачебного отделения Улан-Удэнского медицинского училища;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1965 – 1966 годы – зубной врач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Илькинской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участковой больницы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Заиграевского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1966 – 1968 годы – зубной врач Городской детской больницы;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1968 – 1980 годы – зубной врач Городской стоматологической поликлиники № 1;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1980 – 2013 годы – зубной врач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Городской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детской стоматологической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поликлиники </a:t>
            </a:r>
          </a:p>
        </p:txBody>
      </p:sp>
      <p:pic>
        <p:nvPicPr>
          <p:cNvPr id="5" name="Picture 2" descr="DSCN74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32612"/>
            <a:ext cx="3240360" cy="432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11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3C58D1-B780-3E56-7505-374DF806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Стоматологической 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поликлиники № 2 </a:t>
            </a:r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переводом были 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зачислены: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29F3F4-EBC8-549C-80F3-F9730C2D537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Заиграева Г.Г. – зубной врач;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Полевова</a:t>
            </a: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Л.Б. – зубной врач;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Пронина Г.И. – заведующая отделением;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Воробьева М.М. – врач-стоматолог;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Багрина</a:t>
            </a: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З.А. – врач-стоматолог;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Воротилова</a:t>
            </a: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Н.С. – зубной врач;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Нелюбина Л.У. – медицинская сестра.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88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здания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 месяцев под руководством главного врача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Маркова Михаила Иосифовича </a:t>
            </a: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персоналом была произведена капитальная реконструкция здания. В здании находилась ортопедическая лаборатория. </a:t>
            </a:r>
          </a:p>
          <a:p>
            <a:pPr marL="0" indent="457200" algn="just">
              <a:buNone/>
            </a:pP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воспоминаниям </a:t>
            </a:r>
            <a:r>
              <a:rPr lang="ru-RU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Татуйко</a:t>
            </a: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А.С. работниками была проделана большая работа по освобождению здания от ненужного инвентаря, строительного мусора. Затем убирались, чистили, красили, устанавливали оборудование, мебель. 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3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555</TotalTime>
  <Words>1702</Words>
  <Application>Microsoft Office PowerPoint</Application>
  <PresentationFormat>Экран (4:3)</PresentationFormat>
  <Paragraphs>156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Официальная</vt:lpstr>
      <vt:lpstr>Листая страницы истории</vt:lpstr>
      <vt:lpstr>Начало… </vt:lpstr>
      <vt:lpstr>Под поликлинику было выделено здание  на площади Революции</vt:lpstr>
      <vt:lpstr>15 декабря штат детского отделения стоматологической поликлиники №1 был переведен в городскую детскую стоматологическую поликлинику в составе:</vt:lpstr>
      <vt:lpstr>Марков Михаил Иосифович – главный врач</vt:lpstr>
      <vt:lpstr>Павлова Евдокия Васильевна,  врач-стоматолог высшей категории</vt:lpstr>
      <vt:lpstr>Чебунина Тамара Егоровна,  зубной врач высшей категории</vt:lpstr>
      <vt:lpstr>Из Стоматологической поликлиники № 2  переводом были зачислены:</vt:lpstr>
      <vt:lpstr>Реконструкция здания</vt:lpstr>
      <vt:lpstr>1 марта 1981 года поликлиника широко распахнула двери  перед первыми маленькими пациентами.</vt:lpstr>
      <vt:lpstr>Коллектив на открытии поликлиники</vt:lpstr>
      <vt:lpstr>Были организованы  2 лечебно-профилактических отделения</vt:lpstr>
      <vt:lpstr>Терапевтический прием детей вели</vt:lpstr>
      <vt:lpstr>Терапевтический кабинет</vt:lpstr>
      <vt:lpstr>Приём детей вели врачи:</vt:lpstr>
      <vt:lpstr>Хирургический кабинет</vt:lpstr>
      <vt:lpstr>Винтовкина Софья Орбоноевна,  врач-ортодонт высшей квалификации</vt:lpstr>
      <vt:lpstr>Незаменимыми помощниками врачей  стали медицинские сестры</vt:lpstr>
      <vt:lpstr>Алексеенко Мария Ананьевна, медицинская сестра стерилизационной высшей категории</vt:lpstr>
      <vt:lpstr>Зуботехническая лаборатория</vt:lpstr>
      <vt:lpstr>Первые успехи  детской стоматологической службы</vt:lpstr>
      <vt:lpstr>Презентация PowerPoint</vt:lpstr>
      <vt:lpstr>Первое десятилетие</vt:lpstr>
      <vt:lpstr>Свиридова Рита Владимировна,  врач-стоматолог детский высшей категории</vt:lpstr>
      <vt:lpstr>Саввин Юрий Борисович,  врач-стоматолог-хирург высшей категории, ветеран труда</vt:lpstr>
      <vt:lpstr>Из воспоминаний Маркова М.И.</vt:lpstr>
      <vt:lpstr>Из статьи О. Кедрова «Большие заботы о маленьких пациентах» (газета «Правда Бурятии» 1 июня 1983 года ) </vt:lpstr>
      <vt:lpstr>Волчкова Людмила Павловна,  медицинская сестра высшей категории</vt:lpstr>
      <vt:lpstr>Переверзева Ольга Георгиевна, медицинская сестра, «Заслуженный работник здравоохранения Республики Бурятия»</vt:lpstr>
      <vt:lpstr>Павлова Ольга Дмитриевна,  медицинская сестра высшей категории</vt:lpstr>
      <vt:lpstr>Намдакова Галина Владимировна, медицинская сестра, «Заслуженный работник здравоохранения Республики Бурятия»</vt:lpstr>
      <vt:lpstr>Показатели 1988 года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Виртуальный музей</dc:title>
  <dc:creator>дн с</dc:creator>
  <cp:lastModifiedBy>дн с</cp:lastModifiedBy>
  <cp:revision>38</cp:revision>
  <dcterms:created xsi:type="dcterms:W3CDTF">2023-05-05T07:26:17Z</dcterms:created>
  <dcterms:modified xsi:type="dcterms:W3CDTF">2023-05-19T06:44:56Z</dcterms:modified>
</cp:coreProperties>
</file>